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94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24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07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6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73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6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11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42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9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1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34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5F6B-7DED-49C8-9671-79D5C8A2859C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328E-EF7E-49D4-8628-0AEE597D3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69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348435" y="544391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rgbClr val="92D050"/>
                </a:solidFill>
              </a:rPr>
              <a:t>www.americanflat.com.br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828300" y="3890491"/>
            <a:ext cx="3269869" cy="911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solidFill>
                  <a:schemeClr val="bg1"/>
                </a:solidFill>
              </a:rPr>
              <a:t>INFORME</a:t>
            </a:r>
            <a:endParaRPr lang="pt-BR" sz="60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84" y="542134"/>
            <a:ext cx="6797502" cy="2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YOGA RESTAURATIVA</a:t>
            </a:r>
          </a:p>
        </p:txBody>
      </p:sp>
      <p:pic>
        <p:nvPicPr>
          <p:cNvPr id="5" name="Imagem 4" descr="C:\Users\Ricardo\AppData\Local\Microsoft\Windows\INetCache\Content.Word\EYVW33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42" y="1807315"/>
            <a:ext cx="698477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14451" y="2734132"/>
            <a:ext cx="4382264" cy="1763727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</a:rPr>
              <a:t>A YOGA RESTAURATIVA é um método de yoga terapêutico que busca o relaxamento físico, mental e emocional.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YOGA RESTAURATIVA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7730" y="923330"/>
            <a:ext cx="7157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utilização de materiais como almofadas, mantas, blocos, cintos, etc. permite que as posturas sejam praticadas sem esforço, proporcionando apoio ao corpo e facilitando a permanência nas posturas.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4"/>
          <a:stretch/>
        </p:blipFill>
        <p:spPr>
          <a:xfrm>
            <a:off x="8340811" y="886259"/>
            <a:ext cx="3378235" cy="17178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7" b="14593"/>
          <a:stretch/>
        </p:blipFill>
        <p:spPr>
          <a:xfrm>
            <a:off x="8340810" y="5479808"/>
            <a:ext cx="3378235" cy="12777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 b="16732"/>
          <a:stretch/>
        </p:blipFill>
        <p:spPr>
          <a:xfrm>
            <a:off x="8340811" y="2695117"/>
            <a:ext cx="3378235" cy="12446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11999"/>
          <a:stretch/>
        </p:blipFill>
        <p:spPr>
          <a:xfrm>
            <a:off x="8340811" y="4030780"/>
            <a:ext cx="3378235" cy="13580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7730" y="2492990"/>
            <a:ext cx="7157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Essa prática visa o descanso, relaxamento profundo e produz inúmeros benefícios aos seus praticantes, tais como: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67731" y="3794537"/>
            <a:ext cx="4366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ALÍVIO DOS EFEITOS DO ESTRESSE;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REDUÇÃO NA PRESSÃO ARTERIAL;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MELHORA DO SONO;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MELHORA DA DIGESTÃO;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REDUÇÃO DA TENSÃO MUSCULAR E FADIGA GERAL;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RECUPERAÇÃO DE DOENÇAS,  TRATAMENTOS E LESÕES FÍSICAS.</a:t>
            </a:r>
          </a:p>
        </p:txBody>
      </p:sp>
    </p:spTree>
    <p:extLst>
      <p:ext uri="{BB962C8B-B14F-4D97-AF65-F5344CB8AC3E}">
        <p14:creationId xmlns:p14="http://schemas.microsoft.com/office/powerpoint/2010/main" val="399901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YOGA RESTAURATIVA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3653" y="1091165"/>
            <a:ext cx="1131055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As aulas serão ministradas pela moradora e professora CYNTHIA ANDRADE, que é praticante de Yoga há mais de 15 anos e formou-se como professora de </a:t>
            </a:r>
            <a:r>
              <a:rPr lang="pt-BR" sz="2400" dirty="0" err="1">
                <a:solidFill>
                  <a:schemeClr val="bg1"/>
                </a:solidFill>
              </a:rPr>
              <a:t>Hatha</a:t>
            </a:r>
            <a:r>
              <a:rPr lang="pt-BR" sz="2400" dirty="0">
                <a:solidFill>
                  <a:schemeClr val="bg1"/>
                </a:solidFill>
              </a:rPr>
              <a:t> e </a:t>
            </a:r>
            <a:r>
              <a:rPr lang="pt-BR" sz="2400" dirty="0" err="1">
                <a:solidFill>
                  <a:schemeClr val="bg1"/>
                </a:solidFill>
              </a:rPr>
              <a:t>Vinyasa</a:t>
            </a:r>
            <a:r>
              <a:rPr lang="pt-BR" sz="2400" dirty="0">
                <a:solidFill>
                  <a:schemeClr val="bg1"/>
                </a:solidFill>
              </a:rPr>
              <a:t> Yoga pelo World Yoga Alliance, em agosto de 2019. Fez sua segunda formação em Yoga Restaurativa pelo método Relax </a:t>
            </a:r>
            <a:r>
              <a:rPr lang="pt-BR" sz="2400" dirty="0" err="1">
                <a:solidFill>
                  <a:schemeClr val="bg1"/>
                </a:solidFill>
              </a:rPr>
              <a:t>and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chemeClr val="bg1"/>
                </a:solidFill>
              </a:rPr>
              <a:t>Renew</a:t>
            </a:r>
            <a:r>
              <a:rPr lang="pt-BR" sz="2400" dirty="0">
                <a:solidFill>
                  <a:schemeClr val="bg1"/>
                </a:solidFill>
              </a:rPr>
              <a:t>, com a renomada professora Luciana Lobo, diretora do </a:t>
            </a:r>
            <a:r>
              <a:rPr lang="pt-BR" sz="2400" dirty="0" err="1">
                <a:solidFill>
                  <a:schemeClr val="bg1"/>
                </a:solidFill>
              </a:rPr>
              <a:t>YOGAPICs</a:t>
            </a:r>
            <a:r>
              <a:rPr lang="pt-BR" sz="2400" dirty="0">
                <a:solidFill>
                  <a:schemeClr val="bg1"/>
                </a:solidFill>
              </a:rPr>
              <a:t> e fundadora do instituto </a:t>
            </a:r>
            <a:r>
              <a:rPr lang="pt-BR" sz="2400" dirty="0" err="1">
                <a:solidFill>
                  <a:schemeClr val="bg1"/>
                </a:solidFill>
              </a:rPr>
              <a:t>ZENcancer</a:t>
            </a:r>
            <a:r>
              <a:rPr lang="pt-BR" sz="2400" dirty="0">
                <a:solidFill>
                  <a:schemeClr val="bg1"/>
                </a:solidFill>
              </a:rPr>
              <a:t>. 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As aulas serão sem custos, entretanto, com pouquíssimas vagas.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Os interessados deverão contatar diretamente a PROFESSORA CYNTHIA ANDRADE no WhatsApp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99874-8130 ou </a:t>
            </a:r>
          </a:p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Ramal 3223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90617" y="187822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CONTATOS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040130" y="3340784"/>
            <a:ext cx="3513438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YOGA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CYNTHIA </a:t>
            </a:r>
            <a:r>
              <a:rPr lang="pt-BR" sz="2400" dirty="0">
                <a:solidFill>
                  <a:schemeClr val="bg1"/>
                </a:solidFill>
              </a:rPr>
              <a:t>ANDRADE </a:t>
            </a: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99874-8130 </a:t>
            </a:r>
            <a:r>
              <a:rPr lang="pt-BR" sz="2400" dirty="0">
                <a:solidFill>
                  <a:schemeClr val="bg1"/>
                </a:solidFill>
              </a:rPr>
              <a:t>ou </a:t>
            </a:r>
          </a:p>
          <a:p>
            <a:r>
              <a:rPr lang="pt-BR" sz="2400" dirty="0">
                <a:solidFill>
                  <a:schemeClr val="bg1"/>
                </a:solidFill>
              </a:rPr>
              <a:t>Ramal 3223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31988" y="417805"/>
            <a:ext cx="6746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ESPAÇO SANTOSHA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LOCALIZADO NO PISO G3 BLOCO 1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13655" y="3340784"/>
            <a:ext cx="2866768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SHIATSU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MARCELO PORTILHO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9-9188-4621 </a:t>
            </a:r>
            <a:r>
              <a:rPr lang="pt-BR" sz="2400" dirty="0">
                <a:solidFill>
                  <a:schemeClr val="bg1"/>
                </a:solidFill>
              </a:rPr>
              <a:t>ou </a:t>
            </a:r>
          </a:p>
          <a:p>
            <a:r>
              <a:rPr lang="pt-BR" sz="2400" dirty="0">
                <a:solidFill>
                  <a:schemeClr val="bg1"/>
                </a:solidFill>
              </a:rPr>
              <a:t>Ramal </a:t>
            </a:r>
            <a:r>
              <a:rPr lang="pt-BR" sz="2400" dirty="0" smtClean="0">
                <a:solidFill>
                  <a:schemeClr val="bg1"/>
                </a:solidFill>
              </a:rPr>
              <a:t>2219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5395" y="3332376"/>
            <a:ext cx="2677298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PILATES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ALANNA COSTA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Ramal </a:t>
            </a:r>
            <a:r>
              <a:rPr lang="pt-BR" sz="2400" dirty="0" smtClean="0">
                <a:solidFill>
                  <a:schemeClr val="bg1"/>
                </a:solidFill>
              </a:rPr>
              <a:t>2219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10370" r="34166" b="22963"/>
          <a:stretch/>
        </p:blipFill>
        <p:spPr>
          <a:xfrm>
            <a:off x="4440881" y="466128"/>
            <a:ext cx="2905609" cy="233486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558277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4800" dirty="0" smtClean="0">
                <a:solidFill>
                  <a:schemeClr val="bg1"/>
                </a:solidFill>
              </a:rPr>
              <a:t>O American Flat, tem o prazer de anunciar o lançamento de um novo espaço destinado a saúde e ao bem estar de seus moradores, o </a:t>
            </a:r>
            <a:r>
              <a:rPr lang="pt-BR" sz="4800" b="1" u="sng" dirty="0" smtClean="0">
                <a:solidFill>
                  <a:schemeClr val="bg1"/>
                </a:solidFill>
              </a:rPr>
              <a:t>ESPAÇO SANTOSHA</a:t>
            </a:r>
            <a:endParaRPr lang="pt-BR" sz="4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332"/>
            <a:ext cx="12192000" cy="56483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ESPAÇO SANTOSHA</a:t>
            </a:r>
            <a:endParaRPr lang="pt-B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ESPAÇO SANTOSHA</a:t>
            </a:r>
            <a:endParaRPr lang="pt-BR" sz="5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70" y="813832"/>
            <a:ext cx="7290830" cy="5920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9" y="813832"/>
            <a:ext cx="4319853" cy="59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Ricardo\AppData\Local\Microsoft\Windows\INetCache\Content.Word\KQGC20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27319"/>
            <a:ext cx="4176464" cy="26017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431800" y="4602647"/>
            <a:ext cx="113665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Vamos</a:t>
            </a:r>
            <a:r>
              <a:rPr lang="pt-BR" sz="3200" dirty="0" smtClean="0"/>
              <a:t> </a:t>
            </a:r>
            <a:r>
              <a:rPr lang="pt-BR" sz="3200" dirty="0">
                <a:solidFill>
                  <a:schemeClr val="bg1"/>
                </a:solidFill>
              </a:rPr>
              <a:t>cultivar essa prática no ESPAÇO SANTOSHA do American Flat por meio da Yoga, </a:t>
            </a:r>
            <a:r>
              <a:rPr lang="pt-BR" sz="3200" dirty="0" err="1">
                <a:solidFill>
                  <a:schemeClr val="bg1"/>
                </a:solidFill>
              </a:rPr>
              <a:t>Pilates</a:t>
            </a:r>
            <a:r>
              <a:rPr lang="pt-BR" sz="3200" dirty="0">
                <a:solidFill>
                  <a:schemeClr val="bg1"/>
                </a:solidFill>
              </a:rPr>
              <a:t>, respiração, meditação e massagens </a:t>
            </a:r>
            <a:r>
              <a:rPr lang="pt-BR" sz="3200" dirty="0" smtClean="0">
                <a:solidFill>
                  <a:schemeClr val="bg1"/>
                </a:solidFill>
              </a:rPr>
              <a:t>terapêuticas. 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54000" y="1456425"/>
            <a:ext cx="4495800" cy="3019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600" dirty="0" smtClean="0">
                <a:solidFill>
                  <a:schemeClr val="bg1"/>
                </a:solidFill>
              </a:rPr>
              <a:t>Em sânscrito SANTOSHA significa CONTENTAMENTO. </a:t>
            </a:r>
          </a:p>
          <a:p>
            <a:r>
              <a:rPr lang="pt-BR" sz="9600" dirty="0" smtClean="0">
                <a:solidFill>
                  <a:schemeClr val="bg1"/>
                </a:solidFill>
              </a:rPr>
              <a:t>É a atitude de ser  incondicionalmente FELIZ. </a:t>
            </a:r>
          </a:p>
          <a:p>
            <a:pPr algn="just"/>
            <a:endParaRPr lang="pt-BR" sz="14400" dirty="0" smtClean="0">
              <a:solidFill>
                <a:schemeClr val="bg1"/>
              </a:solidFill>
            </a:endParaRPr>
          </a:p>
          <a:p>
            <a:pPr algn="just"/>
            <a:endParaRPr lang="pt-BR" sz="14400" dirty="0" smtClean="0">
              <a:solidFill>
                <a:schemeClr val="bg1"/>
              </a:solidFill>
            </a:endParaRPr>
          </a:p>
          <a:p>
            <a:pPr algn="just"/>
            <a:endParaRPr lang="pt-BR" sz="4000" dirty="0" smtClean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71600" y="824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bg1"/>
                </a:solidFill>
              </a:rPr>
              <a:t>SIGNIFICADO DE SANTOSHA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8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ESPAÇO SANTOSHA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83418" y="923330"/>
            <a:ext cx="3719025" cy="91159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05582" y="2060967"/>
            <a:ext cx="7848872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</a:rPr>
              <a:t>PILATES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42930" y="5225835"/>
            <a:ext cx="784887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YOGA RESTAURATIVA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42930" y="3643401"/>
            <a:ext cx="7848872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</a:rPr>
              <a:t>SHIATSU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PILATES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89737" y="923330"/>
            <a:ext cx="6013356" cy="4226012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As atividades de PILATES serão de responsabilidade da Fisioterapeuta ALANNA COSTA.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ALANNA é formada em FISIOTERAPIA ORTOPÉDICA  e NEUROLÓGICA , com especialização em: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PILATES;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RPG;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FISIOTERAPIA DERMATO FUNCIONAL;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FISIOTERAPIA EM GERONTOLOGIA.</a:t>
            </a:r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 r="21856"/>
          <a:stretch/>
        </p:blipFill>
        <p:spPr>
          <a:xfrm>
            <a:off x="6655633" y="923330"/>
            <a:ext cx="5048687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PILATES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6500" y="990252"/>
            <a:ext cx="4942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As aulas terão inicio dia 13/10/20, com horários as terças-feiras e quintas-feiras das 07:00 às 20:00 h.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espaço é destinado exclusivamente a moradores, tendo o valor mensal de R$ 80,00/mês.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Os moradores que já realizaram a Anamnese, deverão  assinar documento que está disponível na Administração, autorizando o debito no boleto do Condomínio.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13" y="1149204"/>
            <a:ext cx="6471249" cy="43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8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tabLst>
                <a:tab pos="2028825" algn="l"/>
              </a:tabLst>
            </a:pPr>
            <a:r>
              <a:rPr lang="pt-BR" sz="5400" dirty="0" smtClean="0">
                <a:solidFill>
                  <a:schemeClr val="bg1"/>
                </a:solidFill>
              </a:rPr>
              <a:t>SHIATSU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6499" y="99025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D</a:t>
            </a:r>
            <a:r>
              <a:rPr lang="pt-BR" sz="2400" dirty="0" smtClean="0">
                <a:solidFill>
                  <a:schemeClr val="bg1"/>
                </a:solidFill>
              </a:rPr>
              <a:t>ia 14/10/20, será inaugurado o SHIASTU.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Os </a:t>
            </a:r>
            <a:r>
              <a:rPr lang="pt-BR" sz="2400" dirty="0">
                <a:solidFill>
                  <a:schemeClr val="bg1"/>
                </a:solidFill>
              </a:rPr>
              <a:t>horários de atendimento </a:t>
            </a:r>
            <a:r>
              <a:rPr lang="pt-BR" sz="2400" dirty="0" smtClean="0">
                <a:solidFill>
                  <a:schemeClr val="bg1"/>
                </a:solidFill>
              </a:rPr>
              <a:t>serão: </a:t>
            </a:r>
            <a:r>
              <a:rPr lang="pt-BR" sz="2400" b="1" dirty="0" smtClean="0">
                <a:solidFill>
                  <a:schemeClr val="bg1"/>
                </a:solidFill>
              </a:rPr>
              <a:t>Segundas</a:t>
            </a:r>
            <a:r>
              <a:rPr lang="pt-BR" sz="2400" b="1" dirty="0">
                <a:solidFill>
                  <a:schemeClr val="bg1"/>
                </a:solidFill>
              </a:rPr>
              <a:t>, Quartas e </a:t>
            </a:r>
            <a:r>
              <a:rPr lang="pt-BR" sz="2400" b="1" dirty="0" smtClean="0">
                <a:solidFill>
                  <a:schemeClr val="bg1"/>
                </a:solidFill>
              </a:rPr>
              <a:t>Sextas das 8:00 </a:t>
            </a:r>
            <a:r>
              <a:rPr lang="pt-BR" sz="2400" b="1" dirty="0">
                <a:solidFill>
                  <a:schemeClr val="bg1"/>
                </a:solidFill>
              </a:rPr>
              <a:t>às 11:00 </a:t>
            </a:r>
            <a:r>
              <a:rPr lang="pt-BR" sz="2400" b="1" dirty="0" smtClean="0">
                <a:solidFill>
                  <a:schemeClr val="bg1"/>
                </a:solidFill>
              </a:rPr>
              <a:t>h e 18:00 </a:t>
            </a:r>
            <a:r>
              <a:rPr lang="pt-BR" sz="2400" b="1" dirty="0">
                <a:solidFill>
                  <a:schemeClr val="bg1"/>
                </a:solidFill>
              </a:rPr>
              <a:t>às 21:00 h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profissional que ficará responsável é  Marcelo Portilho com 15 anos de experiência na área.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6499" y="4985415"/>
            <a:ext cx="5099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valor será de R$ 80,00 por sessão e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deverá ser pago diretamente ao profissional.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6499" y="3170412"/>
            <a:ext cx="5364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O </a:t>
            </a:r>
            <a:r>
              <a:rPr lang="pt-BR" sz="2400" dirty="0">
                <a:solidFill>
                  <a:schemeClr val="bg1"/>
                </a:solidFill>
              </a:rPr>
              <a:t>agendamento será feito diretamente com o profissional através do telefone: (21) 9-9188-4621. 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Nos </a:t>
            </a:r>
            <a:r>
              <a:rPr lang="pt-BR" sz="2400" dirty="0">
                <a:solidFill>
                  <a:schemeClr val="bg1"/>
                </a:solidFill>
              </a:rPr>
              <a:t>dias de atendimento ele estará disponível também através do Ramal 2219.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60" y="1379996"/>
            <a:ext cx="5407639" cy="47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516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AmeFlat01</dc:creator>
  <cp:lastModifiedBy>AmericanFlat I3</cp:lastModifiedBy>
  <cp:revision>34</cp:revision>
  <dcterms:created xsi:type="dcterms:W3CDTF">2020-10-09T12:57:11Z</dcterms:created>
  <dcterms:modified xsi:type="dcterms:W3CDTF">2020-10-09T18:12:40Z</dcterms:modified>
</cp:coreProperties>
</file>